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7" r:id="rId3"/>
    <p:sldId id="275" r:id="rId4"/>
    <p:sldId id="257" r:id="rId5"/>
    <p:sldId id="258" r:id="rId6"/>
    <p:sldId id="279" r:id="rId7"/>
    <p:sldId id="260" r:id="rId8"/>
    <p:sldId id="262" r:id="rId9"/>
    <p:sldId id="263" r:id="rId10"/>
    <p:sldId id="266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708"/>
  </p:normalViewPr>
  <p:slideViewPr>
    <p:cSldViewPr>
      <p:cViewPr varScale="1">
        <p:scale>
          <a:sx n="88" d="100"/>
          <a:sy n="88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E0CADC-791A-4D70-A776-8B273F5614D6}" type="datetimeFigureOut">
              <a:rPr lang="en-CA" smtClean="0"/>
              <a:t>2016-04-14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E3C41B-CFE5-4AA7-929C-C5B5FECE0A5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858000" cy="1894362"/>
          </a:xfrm>
        </p:spPr>
        <p:txBody>
          <a:bodyPr/>
          <a:lstStyle/>
          <a:p>
            <a:r>
              <a:rPr lang="en-CA" dirty="0" smtClean="0">
                <a:solidFill>
                  <a:srgbClr val="002060"/>
                </a:solidFill>
              </a:rPr>
              <a:t>Resurrection Prayer Service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rgbClr val="002060"/>
                </a:solidFill>
              </a:rPr>
              <a:t>Let us celebrate the </a:t>
            </a:r>
            <a:r>
              <a:rPr lang="en-CA" dirty="0">
                <a:solidFill>
                  <a:srgbClr val="002060"/>
                </a:solidFill>
              </a:rPr>
              <a:t>r</a:t>
            </a:r>
            <a:r>
              <a:rPr lang="en-CA" dirty="0" smtClean="0">
                <a:solidFill>
                  <a:srgbClr val="002060"/>
                </a:solidFill>
              </a:rPr>
              <a:t>isen Lord!</a:t>
            </a:r>
            <a:r>
              <a:rPr lang="en-CA" dirty="0">
                <a:solidFill>
                  <a:srgbClr val="002060"/>
                </a:solidFill>
              </a:rPr>
              <a:t> </a:t>
            </a:r>
            <a:endParaRPr lang="en-CA" dirty="0" smtClean="0">
              <a:solidFill>
                <a:srgbClr val="002060"/>
              </a:solidFill>
            </a:endParaRPr>
          </a:p>
          <a:p>
            <a:endParaRPr lang="en-CA" dirty="0">
              <a:solidFill>
                <a:srgbClr val="002060"/>
              </a:solidFill>
            </a:endParaRPr>
          </a:p>
          <a:p>
            <a:endParaRPr lang="en-CA" dirty="0">
              <a:solidFill>
                <a:srgbClr val="002060"/>
              </a:solidFill>
            </a:endParaRPr>
          </a:p>
          <a:p>
            <a:r>
              <a:rPr lang="en-CA" dirty="0" smtClean="0">
                <a:solidFill>
                  <a:srgbClr val="002060"/>
                </a:solidFill>
              </a:rPr>
              <a:t>April </a:t>
            </a:r>
            <a:r>
              <a:rPr lang="en-CA" dirty="0">
                <a:solidFill>
                  <a:srgbClr val="002060"/>
                </a:solidFill>
              </a:rPr>
              <a:t>4</a:t>
            </a:r>
            <a:r>
              <a:rPr lang="en-CA" baseline="30000" dirty="0">
                <a:solidFill>
                  <a:srgbClr val="002060"/>
                </a:solidFill>
              </a:rPr>
              <a:t>th</a:t>
            </a:r>
            <a:r>
              <a:rPr lang="en-CA" dirty="0">
                <a:solidFill>
                  <a:srgbClr val="002060"/>
                </a:solidFill>
              </a:rPr>
              <a:t>, 2016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29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332656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</a:rPr>
              <a:t>I danced for the scribes and the </a:t>
            </a:r>
            <a:r>
              <a:rPr lang="en-US" sz="2600" dirty="0" smtClean="0">
                <a:solidFill>
                  <a:srgbClr val="002060"/>
                </a:solidFill>
              </a:rPr>
              <a:t>Pharisees --  </a:t>
            </a:r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dirty="0">
                <a:solidFill>
                  <a:srgbClr val="002060"/>
                </a:solidFill>
              </a:rPr>
              <a:t>They wouldn't dance, they wouldn't follow </a:t>
            </a:r>
            <a:r>
              <a:rPr lang="en-US" sz="2600" dirty="0" smtClean="0">
                <a:solidFill>
                  <a:srgbClr val="002060"/>
                </a:solidFill>
              </a:rPr>
              <a:t>me. </a:t>
            </a:r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dirty="0">
                <a:solidFill>
                  <a:srgbClr val="002060"/>
                </a:solidFill>
              </a:rPr>
              <a:t>I danced for the fishermen James and </a:t>
            </a:r>
            <a:r>
              <a:rPr lang="en-US" sz="2600" dirty="0" smtClean="0">
                <a:solidFill>
                  <a:srgbClr val="002060"/>
                </a:solidFill>
              </a:rPr>
              <a:t>John. </a:t>
            </a:r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dirty="0">
                <a:solidFill>
                  <a:srgbClr val="002060"/>
                </a:solidFill>
              </a:rPr>
              <a:t>They came with </a:t>
            </a:r>
            <a:r>
              <a:rPr lang="en-US" sz="2600" dirty="0" smtClean="0">
                <a:solidFill>
                  <a:srgbClr val="002060"/>
                </a:solidFill>
              </a:rPr>
              <a:t>me, </a:t>
            </a:r>
            <a:r>
              <a:rPr lang="en-US" sz="2600" dirty="0">
                <a:solidFill>
                  <a:srgbClr val="002060"/>
                </a:solidFill>
              </a:rPr>
              <a:t>so the dance went </a:t>
            </a:r>
            <a:r>
              <a:rPr lang="en-US" sz="2600" dirty="0" smtClean="0">
                <a:solidFill>
                  <a:srgbClr val="002060"/>
                </a:solidFill>
              </a:rPr>
              <a:t>on! </a:t>
            </a:r>
            <a:endParaRPr lang="en-US" sz="2600" dirty="0">
              <a:solidFill>
                <a:srgbClr val="002060"/>
              </a:solidFill>
            </a:endParaRPr>
          </a:p>
          <a:p>
            <a:endParaRPr lang="en-US" sz="2600" b="1" dirty="0">
              <a:solidFill>
                <a:srgbClr val="002060"/>
              </a:solidFill>
            </a:endParaRPr>
          </a:p>
          <a:p>
            <a:r>
              <a:rPr lang="en-US" sz="2600" b="1" dirty="0">
                <a:solidFill>
                  <a:srgbClr val="002060"/>
                </a:solidFill>
              </a:rPr>
              <a:t>Dance, dance, wherever you may </a:t>
            </a:r>
            <a:r>
              <a:rPr lang="en-US" sz="2600" b="1" dirty="0" smtClean="0">
                <a:solidFill>
                  <a:srgbClr val="002060"/>
                </a:solidFill>
              </a:rPr>
              <a:t>be! </a:t>
            </a:r>
            <a:endParaRPr lang="en-US" sz="2600" b="1" dirty="0">
              <a:solidFill>
                <a:srgbClr val="002060"/>
              </a:solidFill>
            </a:endParaRPr>
          </a:p>
          <a:p>
            <a:r>
              <a:rPr lang="en-US" sz="2600" b="1" dirty="0">
                <a:solidFill>
                  <a:srgbClr val="002060"/>
                </a:solidFill>
              </a:rPr>
              <a:t>I am the lord of the dance, said </a:t>
            </a:r>
            <a:r>
              <a:rPr lang="en-US" sz="2600" b="1" dirty="0" smtClean="0">
                <a:solidFill>
                  <a:srgbClr val="002060"/>
                </a:solidFill>
              </a:rPr>
              <a:t>He,</a:t>
            </a:r>
            <a:endParaRPr lang="en-US" sz="2600" b="1" dirty="0">
              <a:solidFill>
                <a:srgbClr val="002060"/>
              </a:solidFill>
            </a:endParaRPr>
          </a:p>
          <a:p>
            <a:r>
              <a:rPr lang="en-US" sz="2600" b="1" dirty="0">
                <a:solidFill>
                  <a:srgbClr val="002060"/>
                </a:solidFill>
              </a:rPr>
              <a:t>And I lead you all, wherever you may </a:t>
            </a:r>
            <a:r>
              <a:rPr lang="en-US" sz="2600" b="1" dirty="0" smtClean="0">
                <a:solidFill>
                  <a:srgbClr val="002060"/>
                </a:solidFill>
              </a:rPr>
              <a:t>be, </a:t>
            </a:r>
            <a:endParaRPr lang="en-US" sz="2600" b="1" dirty="0">
              <a:solidFill>
                <a:srgbClr val="002060"/>
              </a:solidFill>
            </a:endParaRPr>
          </a:p>
          <a:p>
            <a:r>
              <a:rPr lang="en-US" sz="2600" b="1" dirty="0">
                <a:solidFill>
                  <a:srgbClr val="002060"/>
                </a:solidFill>
              </a:rPr>
              <a:t>And I lead you all in the dance, said </a:t>
            </a:r>
            <a:r>
              <a:rPr lang="en-US" sz="2600" b="1" dirty="0" smtClean="0">
                <a:solidFill>
                  <a:srgbClr val="002060"/>
                </a:solidFill>
              </a:rPr>
              <a:t>He! </a:t>
            </a:r>
          </a:p>
          <a:p>
            <a:endParaRPr lang="en-US" sz="2600" b="1" dirty="0">
              <a:solidFill>
                <a:srgbClr val="002060"/>
              </a:solidFill>
            </a:endParaRPr>
          </a:p>
          <a:p>
            <a:r>
              <a:rPr lang="en-US" sz="2600" dirty="0">
                <a:solidFill>
                  <a:srgbClr val="002060"/>
                </a:solidFill>
              </a:rPr>
              <a:t>I danced on the Sabbath and I cured the lame, </a:t>
            </a:r>
          </a:p>
          <a:p>
            <a:r>
              <a:rPr lang="en-US" sz="2600" dirty="0">
                <a:solidFill>
                  <a:srgbClr val="002060"/>
                </a:solidFill>
              </a:rPr>
              <a:t>The holy people said it was a shame. </a:t>
            </a:r>
          </a:p>
          <a:p>
            <a:r>
              <a:rPr lang="en-US" sz="2600" dirty="0">
                <a:solidFill>
                  <a:srgbClr val="002060"/>
                </a:solidFill>
              </a:rPr>
              <a:t>They ripped, they stripped, they hung me high, </a:t>
            </a:r>
          </a:p>
          <a:p>
            <a:r>
              <a:rPr lang="en-US" sz="2600" dirty="0">
                <a:solidFill>
                  <a:srgbClr val="002060"/>
                </a:solidFill>
              </a:rPr>
              <a:t>Left me there on the cross to die.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6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76672"/>
            <a:ext cx="86409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</a:rPr>
              <a:t>I danced on a Friday when the world turned </a:t>
            </a:r>
            <a:r>
              <a:rPr lang="en-US" sz="2600" dirty="0" smtClean="0">
                <a:solidFill>
                  <a:srgbClr val="002060"/>
                </a:solidFill>
              </a:rPr>
              <a:t>black, </a:t>
            </a:r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dirty="0">
                <a:solidFill>
                  <a:srgbClr val="002060"/>
                </a:solidFill>
              </a:rPr>
              <a:t>It's hard to dance with the devil on your </a:t>
            </a:r>
            <a:r>
              <a:rPr lang="en-US" sz="2600" dirty="0" smtClean="0">
                <a:solidFill>
                  <a:srgbClr val="002060"/>
                </a:solidFill>
              </a:rPr>
              <a:t>back. </a:t>
            </a:r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dirty="0">
                <a:solidFill>
                  <a:srgbClr val="002060"/>
                </a:solidFill>
              </a:rPr>
              <a:t>They buried my body, they thought I was </a:t>
            </a:r>
            <a:r>
              <a:rPr lang="en-US" sz="2600" dirty="0" smtClean="0">
                <a:solidFill>
                  <a:srgbClr val="002060"/>
                </a:solidFill>
              </a:rPr>
              <a:t>gone, </a:t>
            </a:r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dirty="0">
                <a:solidFill>
                  <a:srgbClr val="002060"/>
                </a:solidFill>
              </a:rPr>
              <a:t>But I am the dance, and the dance goes </a:t>
            </a:r>
            <a:r>
              <a:rPr lang="en-US" sz="2600" dirty="0" smtClean="0">
                <a:solidFill>
                  <a:srgbClr val="002060"/>
                </a:solidFill>
              </a:rPr>
              <a:t>on! </a:t>
            </a:r>
            <a:endParaRPr lang="en-US" sz="2600" dirty="0">
              <a:solidFill>
                <a:srgbClr val="002060"/>
              </a:solidFill>
            </a:endParaRPr>
          </a:p>
          <a:p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b="1" dirty="0">
                <a:solidFill>
                  <a:srgbClr val="002060"/>
                </a:solidFill>
              </a:rPr>
              <a:t>Dance, dance, wherever you may be! </a:t>
            </a:r>
          </a:p>
          <a:p>
            <a:r>
              <a:rPr lang="en-US" sz="2600" b="1" dirty="0">
                <a:solidFill>
                  <a:srgbClr val="002060"/>
                </a:solidFill>
              </a:rPr>
              <a:t>I am the lord of the dance, said He,</a:t>
            </a:r>
          </a:p>
          <a:p>
            <a:r>
              <a:rPr lang="en-US" sz="2600" b="1" dirty="0">
                <a:solidFill>
                  <a:srgbClr val="002060"/>
                </a:solidFill>
              </a:rPr>
              <a:t>And I lead you all, wherever you may be, </a:t>
            </a:r>
          </a:p>
          <a:p>
            <a:r>
              <a:rPr lang="en-US" sz="2600" b="1" dirty="0">
                <a:solidFill>
                  <a:srgbClr val="002060"/>
                </a:solidFill>
              </a:rPr>
              <a:t>And I lead you all in the dance, said He! </a:t>
            </a:r>
            <a:endParaRPr lang="en-US" sz="2600" b="1" dirty="0" smtClean="0">
              <a:solidFill>
                <a:srgbClr val="002060"/>
              </a:solidFill>
            </a:endParaRPr>
          </a:p>
          <a:p>
            <a:endParaRPr lang="en-US" sz="2600" b="1" dirty="0">
              <a:solidFill>
                <a:srgbClr val="002060"/>
              </a:solidFill>
            </a:endParaRPr>
          </a:p>
          <a:p>
            <a:r>
              <a:rPr lang="en-US" sz="2600" dirty="0">
                <a:solidFill>
                  <a:srgbClr val="002060"/>
                </a:solidFill>
              </a:rPr>
              <a:t>They cut me down and I leapt up high, </a:t>
            </a:r>
          </a:p>
          <a:p>
            <a:r>
              <a:rPr lang="en-US" sz="2600" dirty="0">
                <a:solidFill>
                  <a:srgbClr val="002060"/>
                </a:solidFill>
              </a:rPr>
              <a:t>I am the life that will never, never die! </a:t>
            </a:r>
          </a:p>
          <a:p>
            <a:r>
              <a:rPr lang="en-US" sz="2600" dirty="0">
                <a:solidFill>
                  <a:srgbClr val="002060"/>
                </a:solidFill>
              </a:rPr>
              <a:t>I'll live in you if you'll live in me,</a:t>
            </a:r>
          </a:p>
          <a:p>
            <a:r>
              <a:rPr lang="en-US" sz="2600" dirty="0">
                <a:solidFill>
                  <a:srgbClr val="002060"/>
                </a:solidFill>
              </a:rPr>
              <a:t>I am the Lord of the dance, said He.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873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6172200" cy="7422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Roll Away the Stone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1400" dirty="0" smtClean="0">
                <a:solidFill>
                  <a:srgbClr val="002060"/>
                </a:solidFill>
              </a:rPr>
              <a:t>tom </a:t>
            </a:r>
            <a:r>
              <a:rPr lang="en-US" sz="1400" dirty="0" err="1" smtClean="0">
                <a:solidFill>
                  <a:srgbClr val="002060"/>
                </a:solidFill>
              </a:rPr>
              <a:t>Conry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8064896" cy="489654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</a:rPr>
              <a:t>They have been saying all our plans are empty.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</a:rPr>
              <a:t>T</a:t>
            </a:r>
            <a:r>
              <a:rPr lang="en-US" sz="2600" dirty="0" smtClean="0">
                <a:solidFill>
                  <a:srgbClr val="002060"/>
                </a:solidFill>
              </a:rPr>
              <a:t>hey </a:t>
            </a:r>
            <a:r>
              <a:rPr lang="en-US" sz="2600" dirty="0">
                <a:solidFill>
                  <a:srgbClr val="002060"/>
                </a:solidFill>
              </a:rPr>
              <a:t>have been saying "Where is their God now?"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</a:rPr>
              <a:t>Roll away the stone see the Glory of God. </a:t>
            </a:r>
            <a:endParaRPr lang="en-US" sz="2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Roll </a:t>
            </a:r>
            <a:r>
              <a:rPr lang="en-US" sz="2600" dirty="0">
                <a:solidFill>
                  <a:srgbClr val="002060"/>
                </a:solidFill>
              </a:rPr>
              <a:t>away the stone.</a:t>
            </a:r>
          </a:p>
          <a:p>
            <a:pPr algn="ctr"/>
            <a:endParaRPr lang="en-US" sz="26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</a:rPr>
              <a:t>They have been saying no one will remember.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</a:rPr>
              <a:t>They have been saying Power rules the world.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2060"/>
                </a:solidFill>
              </a:rPr>
              <a:t>Roll away the stone see the Glory of God. </a:t>
            </a:r>
            <a:endParaRPr lang="en-US" sz="2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Roll </a:t>
            </a:r>
            <a:r>
              <a:rPr lang="en-US" sz="2600" dirty="0">
                <a:solidFill>
                  <a:srgbClr val="002060"/>
                </a:solidFill>
              </a:rPr>
              <a:t>away the stone.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6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They have been saying no one hears the singing.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They have been saying all our strength is gone.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Roll away the stone see the Glory of God.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Roll </a:t>
            </a:r>
            <a:r>
              <a:rPr lang="en-US" sz="2800" dirty="0">
                <a:solidFill>
                  <a:srgbClr val="002060"/>
                </a:solidFill>
              </a:rPr>
              <a:t>away the stone.</a:t>
            </a:r>
          </a:p>
          <a:p>
            <a:pPr algn="ctr"/>
            <a:endParaRPr lang="en-US" sz="2800" dirty="0">
              <a:solidFill>
                <a:srgbClr val="002060"/>
              </a:solidFill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They have been saying "All of us are dying."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They have been saying "All of us are dead."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Roll away the stone see the Glory of God.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Roll </a:t>
            </a:r>
            <a:r>
              <a:rPr lang="en-US" sz="2800" dirty="0">
                <a:solidFill>
                  <a:srgbClr val="002060"/>
                </a:solidFill>
              </a:rPr>
              <a:t>away the stone.</a:t>
            </a:r>
          </a:p>
        </p:txBody>
      </p:sp>
    </p:spTree>
    <p:extLst>
      <p:ext uri="{BB962C8B-B14F-4D97-AF65-F5344CB8AC3E}">
        <p14:creationId xmlns:p14="http://schemas.microsoft.com/office/powerpoint/2010/main" val="10941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817" y="332656"/>
            <a:ext cx="6172200" cy="65345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First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619672" y="1052736"/>
            <a:ext cx="4320480" cy="720080"/>
          </a:xfrm>
        </p:spPr>
        <p:txBody>
          <a:bodyPr>
            <a:normAutofit/>
          </a:bodyPr>
          <a:lstStyle/>
          <a:p>
            <a:r>
              <a:rPr lang="en-CA" sz="2800" dirty="0" smtClean="0">
                <a:solidFill>
                  <a:srgbClr val="002060"/>
                </a:solidFill>
              </a:rPr>
              <a:t>Acts 10:39-41</a:t>
            </a:r>
            <a:endParaRPr lang="en-CA" sz="2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5776" y="2342630"/>
            <a:ext cx="5494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Thanks be to God!</a:t>
            </a:r>
            <a:endParaRPr lang="en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45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172200" cy="1067994"/>
          </a:xfrm>
        </p:spPr>
        <p:txBody>
          <a:bodyPr/>
          <a:lstStyle/>
          <a:p>
            <a:r>
              <a:rPr lang="en-CA" dirty="0" smtClean="0">
                <a:solidFill>
                  <a:srgbClr val="002060"/>
                </a:solidFill>
              </a:rPr>
              <a:t>ALLELUIA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19871" y="3861048"/>
            <a:ext cx="2398087" cy="2585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marL="0" indent="0" algn="ctr">
              <a:buNone/>
            </a:pPr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Alleluia </a:t>
            </a:r>
          </a:p>
          <a:p>
            <a:pPr marL="0" indent="0" algn="ctr">
              <a:buNone/>
            </a:pPr>
            <a:r>
              <a:rPr lang="en-CA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A</a:t>
            </a:r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lleluia </a:t>
            </a:r>
          </a:p>
          <a:p>
            <a:pPr marL="0" indent="0" algn="ctr">
              <a:buNone/>
            </a:pPr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808" y="3950568"/>
            <a:ext cx="3312368" cy="10081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C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Alleluia</a:t>
            </a:r>
            <a:r>
              <a:rPr lang="en-C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en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05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6172200" cy="797474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Gospel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1062881"/>
            <a:ext cx="6172200" cy="1371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Gospel according to John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83768" y="1988840"/>
            <a:ext cx="5543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Glory to You, Lord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9450" y="4725144"/>
            <a:ext cx="77768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Praise to You, </a:t>
            </a:r>
          </a:p>
          <a:p>
            <a:pPr algn="ctr"/>
            <a:r>
              <a:rPr lang="en-C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Lord Jesus Christ</a:t>
            </a:r>
            <a:endParaRPr lang="en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22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63688" y="332656"/>
            <a:ext cx="6172200" cy="725466"/>
          </a:xfrm>
        </p:spPr>
        <p:txBody>
          <a:bodyPr/>
          <a:lstStyle/>
          <a:p>
            <a:r>
              <a:rPr lang="en-CA" dirty="0" smtClean="0">
                <a:solidFill>
                  <a:srgbClr val="002060"/>
                </a:solidFill>
              </a:rPr>
              <a:t>Prayers of the Faithful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>
          <a:xfrm>
            <a:off x="1835696" y="1340768"/>
            <a:ext cx="6172200" cy="1371600"/>
          </a:xfrm>
        </p:spPr>
        <p:txBody>
          <a:bodyPr/>
          <a:lstStyle/>
          <a:p>
            <a:r>
              <a:rPr lang="en-CA" sz="2400" dirty="0">
                <a:solidFill>
                  <a:srgbClr val="002060"/>
                </a:solidFill>
              </a:rPr>
              <a:t>The response is</a:t>
            </a:r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331640" y="2564904"/>
            <a:ext cx="5543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rd, hear our prayer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08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63688" y="404664"/>
            <a:ext cx="6172200" cy="725466"/>
          </a:xfrm>
        </p:spPr>
        <p:txBody>
          <a:bodyPr/>
          <a:lstStyle/>
          <a:p>
            <a:r>
              <a:rPr lang="en-CA" dirty="0" smtClean="0">
                <a:solidFill>
                  <a:srgbClr val="002060"/>
                </a:solidFill>
              </a:rPr>
              <a:t>The Lord’s Prayer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2483768" y="1484784"/>
            <a:ext cx="6192688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Our </a:t>
            </a:r>
            <a:r>
              <a:rPr lang="en-US" sz="2800" dirty="0">
                <a:solidFill>
                  <a:srgbClr val="002060"/>
                </a:solidFill>
              </a:rPr>
              <a:t>Father,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who </a:t>
            </a:r>
            <a:r>
              <a:rPr lang="en-US" sz="2800" dirty="0">
                <a:solidFill>
                  <a:srgbClr val="002060"/>
                </a:solidFill>
              </a:rPr>
              <a:t>art in Heaven,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hallowed </a:t>
            </a:r>
            <a:r>
              <a:rPr lang="en-US" sz="2800" dirty="0">
                <a:solidFill>
                  <a:srgbClr val="002060"/>
                </a:solidFill>
              </a:rPr>
              <a:t>be Thy name;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Thy </a:t>
            </a:r>
            <a:r>
              <a:rPr lang="en-US" sz="2800" dirty="0">
                <a:solidFill>
                  <a:srgbClr val="002060"/>
                </a:solidFill>
              </a:rPr>
              <a:t>Kingdom come,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Thy will be </a:t>
            </a:r>
            <a:r>
              <a:rPr lang="en-US" sz="2800" dirty="0">
                <a:solidFill>
                  <a:srgbClr val="002060"/>
                </a:solidFill>
              </a:rPr>
              <a:t>done on earth as it is in Heaven.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Give </a:t>
            </a:r>
            <a:r>
              <a:rPr lang="en-US" sz="2800" dirty="0">
                <a:solidFill>
                  <a:srgbClr val="002060"/>
                </a:solidFill>
              </a:rPr>
              <a:t>us this day our daily bread;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and </a:t>
            </a:r>
            <a:r>
              <a:rPr lang="en-US" sz="2800" dirty="0">
                <a:solidFill>
                  <a:srgbClr val="002060"/>
                </a:solidFill>
              </a:rPr>
              <a:t>forgive us our trespasses as we forgive those who trespass against us;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and </a:t>
            </a:r>
            <a:r>
              <a:rPr lang="en-US" sz="2800" dirty="0">
                <a:solidFill>
                  <a:srgbClr val="002060"/>
                </a:solidFill>
              </a:rPr>
              <a:t>lead us not into temptation,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but </a:t>
            </a:r>
            <a:r>
              <a:rPr lang="en-US" sz="2800" dirty="0">
                <a:solidFill>
                  <a:srgbClr val="002060"/>
                </a:solidFill>
              </a:rPr>
              <a:t>deliver us from evil.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Amen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  <a:endParaRPr lang="en-CA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172200" cy="1174282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/>
              <a:t/>
            </a:r>
            <a:br>
              <a:rPr lang="en-CA" b="1" dirty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/>
              <a:t/>
            </a:r>
            <a:br>
              <a:rPr lang="en-CA" b="1" dirty="0"/>
            </a:br>
            <a:r>
              <a:rPr lang="en-CA" b="1" dirty="0" smtClean="0">
                <a:solidFill>
                  <a:srgbClr val="002060"/>
                </a:solidFill>
              </a:rPr>
              <a:t/>
            </a:r>
            <a:br>
              <a:rPr lang="en-CA" b="1" dirty="0" smtClean="0">
                <a:solidFill>
                  <a:srgbClr val="002060"/>
                </a:solidFill>
              </a:rPr>
            </a:br>
            <a:r>
              <a:rPr lang="en-CA" b="1" dirty="0" smtClean="0">
                <a:solidFill>
                  <a:srgbClr val="002060"/>
                </a:solidFill>
              </a:rPr>
              <a:t>The Lord of The Dance</a:t>
            </a:r>
            <a:br>
              <a:rPr lang="en-CA" b="1" dirty="0" smtClean="0">
                <a:solidFill>
                  <a:srgbClr val="002060"/>
                </a:solidFill>
              </a:rPr>
            </a:br>
            <a:r>
              <a:rPr lang="en-US" sz="2200" dirty="0">
                <a:solidFill>
                  <a:srgbClr val="002060"/>
                </a:solidFill>
              </a:rPr>
              <a:t>Sydney Carter</a:t>
            </a:r>
            <a:r>
              <a:rPr lang="en-US" dirty="0">
                <a:solidFill>
                  <a:srgbClr val="D6F0FF"/>
                </a:solidFill>
              </a:rPr>
              <a:t/>
            </a:r>
            <a:br>
              <a:rPr lang="en-US" dirty="0">
                <a:solidFill>
                  <a:srgbClr val="D6F0FF"/>
                </a:solidFill>
              </a:rPr>
            </a:br>
            <a:endParaRPr lang="en-CA" b="1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805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I danced in the morning when the world was </a:t>
            </a:r>
            <a:r>
              <a:rPr lang="en-US" sz="2600" dirty="0" smtClean="0">
                <a:solidFill>
                  <a:srgbClr val="002060"/>
                </a:solidFill>
              </a:rPr>
              <a:t>begun, </a:t>
            </a:r>
            <a:endParaRPr lang="en-US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I danced in the moon and the stars and the sun,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I </a:t>
            </a:r>
            <a:r>
              <a:rPr lang="en-US" sz="2600" dirty="0">
                <a:solidFill>
                  <a:srgbClr val="002060"/>
                </a:solidFill>
              </a:rPr>
              <a:t>came down from heaven and I danced on the </a:t>
            </a:r>
            <a:r>
              <a:rPr lang="en-US" sz="2600" dirty="0" smtClean="0">
                <a:solidFill>
                  <a:srgbClr val="002060"/>
                </a:solidFill>
              </a:rPr>
              <a:t>earth, </a:t>
            </a:r>
            <a:endParaRPr lang="en-US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At Bethlehem I had my </a:t>
            </a:r>
            <a:r>
              <a:rPr lang="en-US" sz="2600" dirty="0" smtClean="0">
                <a:solidFill>
                  <a:srgbClr val="002060"/>
                </a:solidFill>
              </a:rPr>
              <a:t>birth. </a:t>
            </a:r>
            <a:endParaRPr lang="en-US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2060"/>
                </a:solidFill>
              </a:rPr>
              <a:t>Dance</a:t>
            </a:r>
            <a:r>
              <a:rPr lang="en-US" sz="2600" b="1" dirty="0">
                <a:solidFill>
                  <a:srgbClr val="002060"/>
                </a:solidFill>
              </a:rPr>
              <a:t>, dance, wherever you may </a:t>
            </a:r>
            <a:r>
              <a:rPr lang="en-US" sz="2600" b="1" dirty="0" smtClean="0">
                <a:solidFill>
                  <a:srgbClr val="002060"/>
                </a:solidFill>
              </a:rPr>
              <a:t>be! </a:t>
            </a:r>
            <a:endParaRPr lang="en-US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I am the lord of the dance, said </a:t>
            </a:r>
            <a:r>
              <a:rPr lang="en-US" sz="2600" b="1" dirty="0" smtClean="0">
                <a:solidFill>
                  <a:srgbClr val="002060"/>
                </a:solidFill>
              </a:rPr>
              <a:t>He, </a:t>
            </a:r>
            <a:endParaRPr lang="en-US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And I lead you all, wherever you may </a:t>
            </a:r>
            <a:r>
              <a:rPr lang="en-US" sz="2600" b="1" dirty="0" smtClean="0">
                <a:solidFill>
                  <a:srgbClr val="002060"/>
                </a:solidFill>
              </a:rPr>
              <a:t>be, </a:t>
            </a:r>
            <a:endParaRPr lang="en-US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And I lead you all in the dance, said </a:t>
            </a:r>
            <a:r>
              <a:rPr lang="en-US" sz="2600" b="1" dirty="0" smtClean="0">
                <a:solidFill>
                  <a:srgbClr val="002060"/>
                </a:solidFill>
              </a:rPr>
              <a:t>He !</a:t>
            </a:r>
            <a:endParaRPr lang="en-US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503</TotalTime>
  <Words>609</Words>
  <Application>Microsoft Macintosh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Oriel</vt:lpstr>
      <vt:lpstr>Resurrection Prayer Service</vt:lpstr>
      <vt:lpstr>Roll Away the Stone tom Conry</vt:lpstr>
      <vt:lpstr>PowerPoint Presentation</vt:lpstr>
      <vt:lpstr>First Reading</vt:lpstr>
      <vt:lpstr>ALLELUIA</vt:lpstr>
      <vt:lpstr>Gospel</vt:lpstr>
      <vt:lpstr>Prayers of the Faithful</vt:lpstr>
      <vt:lpstr>The Lord’s Prayer</vt:lpstr>
      <vt:lpstr>     The Lord of The Dance Sydney Carter </vt:lpstr>
      <vt:lpstr>PowerPoint Presentation</vt:lpstr>
      <vt:lpstr>PowerPoint Presentation</vt:lpstr>
    </vt:vector>
  </TitlesOfParts>
  <Company>Holy Spirit Catholic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CollB2</dc:creator>
  <cp:lastModifiedBy>Schabler, Tahsha</cp:lastModifiedBy>
  <cp:revision>23</cp:revision>
  <dcterms:created xsi:type="dcterms:W3CDTF">2015-03-30T21:07:14Z</dcterms:created>
  <dcterms:modified xsi:type="dcterms:W3CDTF">2016-04-14T17:17:19Z</dcterms:modified>
</cp:coreProperties>
</file>